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272" r:id="rId15"/>
    <p:sldId id="276" r:id="rId16"/>
    <p:sldId id="273" r:id="rId17"/>
    <p:sldId id="278" r:id="rId18"/>
    <p:sldId id="279" r:id="rId19"/>
    <p:sldId id="280" r:id="rId20"/>
    <p:sldId id="281" r:id="rId21"/>
    <p:sldId id="284" r:id="rId22"/>
    <p:sldId id="282" r:id="rId23"/>
    <p:sldId id="283" r:id="rId24"/>
    <p:sldId id="285" r:id="rId25"/>
    <p:sldId id="288" r:id="rId26"/>
    <p:sldId id="289" r:id="rId27"/>
    <p:sldId id="290" r:id="rId28"/>
    <p:sldId id="291" r:id="rId29"/>
    <p:sldId id="292" r:id="rId30"/>
    <p:sldId id="294" r:id="rId31"/>
    <p:sldId id="295" r:id="rId32"/>
    <p:sldId id="296" r:id="rId33"/>
    <p:sldId id="297" r:id="rId34"/>
    <p:sldId id="298" r:id="rId35"/>
    <p:sldId id="299" r:id="rId36"/>
    <p:sldId id="302"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13" r:id="rId58"/>
    <p:sldId id="303" r:id="rId59"/>
    <p:sldId id="306" r:id="rId60"/>
    <p:sldId id="304" r:id="rId61"/>
    <p:sldId id="307" r:id="rId62"/>
    <p:sldId id="308" r:id="rId63"/>
    <p:sldId id="309" r:id="rId64"/>
    <p:sldId id="310" r:id="rId65"/>
    <p:sldId id="311" r:id="rId66"/>
    <p:sldId id="312" r:id="rId67"/>
    <p:sldId id="334"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943"/>
  </p:normalViewPr>
  <p:slideViewPr>
    <p:cSldViewPr snapToGrid="0" snapToObjects="1">
      <p:cViewPr>
        <p:scale>
          <a:sx n="67" d="100"/>
          <a:sy n="67" d="100"/>
        </p:scale>
        <p:origin x="2840" y="1304"/>
      </p:cViewPr>
      <p:guideLst>
        <p:guide orient="horz" pos="2160"/>
        <p:guide pos="3840"/>
      </p:guideLst>
    </p:cSldViewPr>
  </p:slideViewPr>
  <p:notesTextViewPr>
    <p:cViewPr>
      <p:scale>
        <a:sx n="1" d="1"/>
        <a:sy n="1" d="1"/>
      </p:scale>
      <p:origin x="0" y="-49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37</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58</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16</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a:t>
            </a:r>
            <a:r>
              <a:rPr lang="zh-CN" altLang="en-US" dirty="0" smtClean="0"/>
              <a:t>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30</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33</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4.jpe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25</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3439</TotalTime>
  <Words>5066</Words>
  <Application>Microsoft Macintosh PowerPoint</Application>
  <PresentationFormat>宽屏</PresentationFormat>
  <Paragraphs>626</Paragraphs>
  <Slides>67</Slides>
  <Notes>39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Arial</vt:lpstr>
      <vt:lpstr>DengXian</vt:lpstr>
      <vt:lpstr>DengXian Light</vt:lpstr>
      <vt:lpstr>PingFang SC</vt:lpstr>
      <vt:lpstr>PingFang SC Semibold</vt:lpstr>
      <vt:lpstr>STKaiti</vt:lpstr>
      <vt:lpstr>STLiti</vt:lpstr>
      <vt:lpstr>Wingdings</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162</cp:revision>
  <dcterms:created xsi:type="dcterms:W3CDTF">2017-08-02T09:28:04Z</dcterms:created>
  <dcterms:modified xsi:type="dcterms:W3CDTF">2017-08-07T07:12:18Z</dcterms:modified>
</cp:coreProperties>
</file>